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7BBF5B28_AC754833.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8"/>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334"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1370" r:id="rId76"/>
    <p:sldId id="2076137919" r:id="rId77"/>
    <p:sldId id="2076137922" r:id="rId78"/>
    <p:sldId id="2076137933" r:id="rId79"/>
    <p:sldId id="2076137951" r:id="rId80"/>
    <p:sldId id="2076137963" r:id="rId81"/>
    <p:sldId id="2076137923" r:id="rId82"/>
    <p:sldId id="2076137952" r:id="rId83"/>
    <p:sldId id="2076137954" r:id="rId84"/>
    <p:sldId id="2076137957" r:id="rId85"/>
    <p:sldId id="2076137962" r:id="rId86"/>
    <p:sldId id="2076137959" r:id="rId87"/>
    <p:sldId id="2076137960" r:id="rId88"/>
    <p:sldId id="2076137961" r:id="rId89"/>
    <p:sldId id="2076137920" r:id="rId90"/>
    <p:sldId id="2076138213" r:id="rId91"/>
    <p:sldId id="2076138238" r:id="rId92"/>
    <p:sldId id="2076138214" r:id="rId93"/>
    <p:sldId id="2076138239" r:id="rId94"/>
    <p:sldId id="2076138240" r:id="rId95"/>
    <p:sldId id="261" r:id="rId96"/>
    <p:sldId id="207613824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639" autoAdjust="0"/>
    <p:restoredTop sz="86326" autoAdjust="0"/>
  </p:normalViewPr>
  <p:slideViewPr>
    <p:cSldViewPr snapToGrid="0">
      <p:cViewPr varScale="1">
        <p:scale>
          <a:sx n="171" d="100"/>
          <a:sy n="171" d="100"/>
        </p:scale>
        <p:origin x="1474" y="101"/>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9/1/2020 5:03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89</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9/1/2020 5:03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7BBF5B28_AC754833.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5.svg"/></Relationships>
</file>

<file path=ppt/slides/_rels/slide82.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 Id="rId9" Type="http://schemas.openxmlformats.org/officeDocument/2006/relationships/image" Target="../media/image92.sv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8.xml"/><Relationship Id="rId1" Type="http://schemas.openxmlformats.org/officeDocument/2006/relationships/slideLayout" Target="../slideLayouts/slideLayout47.xml"/><Relationship Id="rId4" Type="http://schemas.openxmlformats.org/officeDocument/2006/relationships/image" Target="../media/image96.jpeg"/></Relationships>
</file>

<file path=ppt/slides/_rels/slide8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98.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8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01.png"/><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Carey Payette</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 xmlns:p188="http://schemas.microsoft.com/office/powerpoint/2018/8/main"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 xmlns:p188="http://schemas.microsoft.com/office/powerpoint/2018/8/main"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90</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2241</TotalTime>
  <Words>13715</Words>
  <Application>Microsoft Office PowerPoint</Application>
  <PresentationFormat>Widescreen</PresentationFormat>
  <Paragraphs>1855</Paragraphs>
  <Slides>91</Slides>
  <Notes>60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91</vt:i4>
      </vt:variant>
    </vt:vector>
  </HeadingPairs>
  <TitlesOfParts>
    <vt:vector size="104"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64</cp:revision>
  <dcterms:created xsi:type="dcterms:W3CDTF">2020-05-01T23:34:12Z</dcterms:created>
  <dcterms:modified xsi:type="dcterms:W3CDTF">2020-09-01T19:35:14Z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